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
  </p:notesMasterIdLst>
  <p:handoutMasterIdLst>
    <p:handoutMasterId r:id="rId6"/>
  </p:handoutMasterIdLst>
  <p:sldIdLst>
    <p:sldId id="256" r:id="rId2"/>
    <p:sldId id="258" r:id="rId3"/>
    <p:sldId id="257" r:id="rId4"/>
  </p:sldIdLst>
  <p:sldSz cx="9144000" cy="6858000" type="screen4x3"/>
  <p:notesSz cx="9144000" cy="6858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ED6"/>
    <a:srgbClr val="D6E3BB"/>
    <a:srgbClr val="C3D69B"/>
    <a:srgbClr val="CFDE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03" autoAdjust="0"/>
  </p:normalViewPr>
  <p:slideViewPr>
    <p:cSldViewPr snapToGrid="0">
      <p:cViewPr>
        <p:scale>
          <a:sx n="66" d="100"/>
          <a:sy n="66" d="100"/>
        </p:scale>
        <p:origin x="-1506"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2016" y="-10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MA"/>
          </a:p>
        </p:txBody>
      </p:sp>
      <p:sp>
        <p:nvSpPr>
          <p:cNvPr id="3" name="Espace réservé de la date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CA120B7D-E10A-4C15-91B4-EBD5370E6807}" type="datetimeFigureOut">
              <a:rPr lang="ar-MA" smtClean="0"/>
              <a:t>06-09-1441</a:t>
            </a:fld>
            <a:endParaRPr lang="ar-MA"/>
          </a:p>
        </p:txBody>
      </p:sp>
      <p:sp>
        <p:nvSpPr>
          <p:cNvPr id="4" name="Espace réservé du pied de page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MA"/>
          </a:p>
        </p:txBody>
      </p:sp>
      <p:sp>
        <p:nvSpPr>
          <p:cNvPr id="5" name="Espace réservé du numéro de diapositive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21AE487F-DAA0-4A6E-8BCA-A58E16A05EBB}" type="slidenum">
              <a:rPr lang="ar-MA" smtClean="0"/>
              <a:t>‹N°›</a:t>
            </a:fld>
            <a:endParaRPr lang="ar-MA"/>
          </a:p>
        </p:txBody>
      </p:sp>
    </p:spTree>
    <p:extLst>
      <p:ext uri="{BB962C8B-B14F-4D97-AF65-F5344CB8AC3E}">
        <p14:creationId xmlns:p14="http://schemas.microsoft.com/office/powerpoint/2010/main" val="576586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A1B26B10-5063-4520-8A91-F8944A36A266}" type="datetimeFigureOut">
              <a:rPr lang="fr-FR" smtClean="0"/>
              <a:pPr/>
              <a:t>28/04/2020</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9D8A59F-480B-4545-AD5C-35756AFD94BF}" type="slidenum">
              <a:rPr lang="fr-FR" smtClean="0"/>
              <a:pPr/>
              <a:t>‹N°›</a:t>
            </a:fld>
            <a:endParaRPr lang="fr-FR"/>
          </a:p>
        </p:txBody>
      </p:sp>
    </p:spTree>
    <p:extLst>
      <p:ext uri="{BB962C8B-B14F-4D97-AF65-F5344CB8AC3E}">
        <p14:creationId xmlns:p14="http://schemas.microsoft.com/office/powerpoint/2010/main" val="1278169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9D8A59F-480B-4545-AD5C-35756AFD94BF}"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9D8A59F-480B-4545-AD5C-35756AFD94BF}" type="slidenum">
              <a:rPr lang="fr-FR" smtClean="0"/>
              <a:pPr/>
              <a:t>2</a:t>
            </a:fld>
            <a:endParaRPr lang="fr-FR"/>
          </a:p>
        </p:txBody>
      </p:sp>
    </p:spTree>
    <p:extLst>
      <p:ext uri="{BB962C8B-B14F-4D97-AF65-F5344CB8AC3E}">
        <p14:creationId xmlns:p14="http://schemas.microsoft.com/office/powerpoint/2010/main" val="483800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233D26B-DFC2-4248-8ED0-AD3E108CBDD7}" type="datetime1">
              <a:rPr lang="en-US" smtClean="0"/>
              <a:pPr/>
              <a:t>4/28/2020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8237106-F2ED-405E-BC33-CC3CF426205F}" type="slidenum">
              <a:rPr lang="en-US" smtClean="0"/>
              <a:pPr/>
              <a:t>‹N°›</a:t>
            </a:fld>
            <a:endParaRPr lang="en-US"/>
          </a:p>
        </p:txBody>
      </p:sp>
    </p:spTree>
    <p:extLst>
      <p:ext uri="{BB962C8B-B14F-4D97-AF65-F5344CB8AC3E}">
        <p14:creationId xmlns:p14="http://schemas.microsoft.com/office/powerpoint/2010/main" val="4064416166"/>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AC48D62-5004-4980-958D-D09406B971F3}" type="slidenum">
              <a:rPr lang="es-ES" smtClean="0"/>
              <a:pPr/>
              <a:t>‹N°›</a:t>
            </a:fld>
            <a:endParaRPr lang="es-ES" dirty="0"/>
          </a:p>
        </p:txBody>
      </p:sp>
    </p:spTree>
    <p:extLst>
      <p:ext uri="{BB962C8B-B14F-4D97-AF65-F5344CB8AC3E}">
        <p14:creationId xmlns:p14="http://schemas.microsoft.com/office/powerpoint/2010/main" val="383904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AC48D62-5004-4980-958D-D09406B971F3}" type="slidenum">
              <a:rPr lang="es-ES" smtClean="0"/>
              <a:pPr/>
              <a:t>‹N°›</a:t>
            </a:fld>
            <a:endParaRPr lang="es-ES" dirty="0"/>
          </a:p>
        </p:txBody>
      </p:sp>
    </p:spTree>
    <p:extLst>
      <p:ext uri="{BB962C8B-B14F-4D97-AF65-F5344CB8AC3E}">
        <p14:creationId xmlns:p14="http://schemas.microsoft.com/office/powerpoint/2010/main" val="848776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1" y="2276875"/>
            <a:ext cx="7772400" cy="1470025"/>
          </a:xfrm>
          <a:prstGeom prst="rect">
            <a:avLst/>
          </a:prstGeom>
        </p:spPr>
        <p:txBody>
          <a:bodyPr/>
          <a:lstStyle/>
          <a:p>
            <a:r>
              <a:rPr lang="fr-FR" smtClean="0"/>
              <a:t>Modifiez le style du titre</a:t>
            </a:r>
            <a:endParaRPr lang="fr-FR"/>
          </a:p>
        </p:txBody>
      </p:sp>
      <p:sp>
        <p:nvSpPr>
          <p:cNvPr id="3" name="Sous-titre 2"/>
          <p:cNvSpPr>
            <a:spLocks noGrp="1"/>
          </p:cNvSpPr>
          <p:nvPr>
            <p:ph type="subTitle" idx="1"/>
          </p:nvPr>
        </p:nvSpPr>
        <p:spPr>
          <a:xfrm>
            <a:off x="1371601"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Tree>
    <p:extLst>
      <p:ext uri="{BB962C8B-B14F-4D97-AF65-F5344CB8AC3E}">
        <p14:creationId xmlns:p14="http://schemas.microsoft.com/office/powerpoint/2010/main" val="1050144446"/>
      </p:ext>
    </p:extLst>
  </p:cSld>
  <p:clrMapOvr>
    <a:masterClrMapping/>
  </p:clrMapOvr>
  <p:timing>
    <p:tnLst>
      <p:par>
        <p:cTn id="1" dur="indefinite" restart="never" nodeType="tmRoot"/>
      </p:par>
    </p:tnLst>
  </p:timing>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5" name="Espace réservé du pied de page 4"/>
          <p:cNvSpPr>
            <a:spLocks noGrp="1"/>
          </p:cNvSpPr>
          <p:nvPr>
            <p:ph type="ftr" sz="quarter" idx="11"/>
          </p:nvPr>
        </p:nvSpPr>
        <p:spPr>
          <a:xfrm>
            <a:off x="3124200" y="6356353"/>
            <a:ext cx="2895600" cy="365125"/>
          </a:xfrm>
          <a:prstGeom prst="rect">
            <a:avLst/>
          </a:prstGeom>
        </p:spPr>
        <p:txBody>
          <a:bodyPr/>
          <a:lstStyle/>
          <a:p>
            <a:endParaRPr lang="es-ES"/>
          </a:p>
        </p:txBody>
      </p:sp>
      <p:sp>
        <p:nvSpPr>
          <p:cNvPr id="6" name="Espace réservé du numéro de diapositive 5"/>
          <p:cNvSpPr>
            <a:spLocks noGrp="1"/>
          </p:cNvSpPr>
          <p:nvPr>
            <p:ph type="sldNum" sz="quarter" idx="12"/>
          </p:nvPr>
        </p:nvSpPr>
        <p:spPr/>
        <p:txBody>
          <a:bodyPr/>
          <a:lstStyle/>
          <a:p>
            <a:fld id="{0AC48D62-5004-4980-958D-D09406B971F3}" type="slidenum">
              <a:rPr lang="es-ES" smtClean="0"/>
              <a:pPr/>
              <a:t>‹N°›</a:t>
            </a:fld>
            <a:endParaRPr lang="es-ES"/>
          </a:p>
        </p:txBody>
      </p:sp>
    </p:spTree>
    <p:extLst>
      <p:ext uri="{BB962C8B-B14F-4D97-AF65-F5344CB8AC3E}">
        <p14:creationId xmlns:p14="http://schemas.microsoft.com/office/powerpoint/2010/main" val="310847831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952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aison">
    <p:spTree>
      <p:nvGrpSpPr>
        <p:cNvPr id="1" name=""/>
        <p:cNvGrpSpPr/>
        <p:nvPr/>
      </p:nvGrpSpPr>
      <p:grpSpPr>
        <a:xfrm>
          <a:off x="0" y="0"/>
          <a:ext cx="0" cy="0"/>
          <a:chOff x="0" y="0"/>
          <a:chExt cx="0" cy="0"/>
        </a:xfrm>
      </p:grpSpPr>
      <p:sp>
        <p:nvSpPr>
          <p:cNvPr id="7" name="Espace réservé de la date 6"/>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8" name="Espace réservé du pied de page 7"/>
          <p:cNvSpPr>
            <a:spLocks noGrp="1"/>
          </p:cNvSpPr>
          <p:nvPr>
            <p:ph type="ftr" sz="quarter" idx="11"/>
          </p:nvPr>
        </p:nvSpPr>
        <p:spPr>
          <a:xfrm>
            <a:off x="3124200" y="6356353"/>
            <a:ext cx="2895600" cy="365125"/>
          </a:xfrm>
          <a:prstGeom prst="rect">
            <a:avLst/>
          </a:prstGeom>
        </p:spPr>
        <p:txBody>
          <a:bodyPr/>
          <a:lstStyle/>
          <a:p>
            <a:endParaRPr lang="es-ES"/>
          </a:p>
        </p:txBody>
      </p:sp>
      <p:sp>
        <p:nvSpPr>
          <p:cNvPr id="9" name="Espace réservé du numéro de diapositive 8"/>
          <p:cNvSpPr>
            <a:spLocks noGrp="1"/>
          </p:cNvSpPr>
          <p:nvPr>
            <p:ph type="sldNum" sz="quarter" idx="12"/>
          </p:nvPr>
        </p:nvSpPr>
        <p:spPr/>
        <p:txBody>
          <a:bodyPr/>
          <a:lstStyle/>
          <a:p>
            <a:fld id="{0AC48D62-5004-4980-958D-D09406B971F3}" type="slidenum">
              <a:rPr lang="es-ES" smtClean="0"/>
              <a:pPr/>
              <a:t>‹N°›</a:t>
            </a:fld>
            <a:endParaRPr lang="es-ES"/>
          </a:p>
        </p:txBody>
      </p:sp>
    </p:spTree>
    <p:extLst>
      <p:ext uri="{BB962C8B-B14F-4D97-AF65-F5344CB8AC3E}">
        <p14:creationId xmlns:p14="http://schemas.microsoft.com/office/powerpoint/2010/main" val="1798738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u avec légende">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6" name="Espace réservé du pied de page 5"/>
          <p:cNvSpPr>
            <a:spLocks noGrp="1"/>
          </p:cNvSpPr>
          <p:nvPr>
            <p:ph type="ftr" sz="quarter" idx="11"/>
          </p:nvPr>
        </p:nvSpPr>
        <p:spPr>
          <a:xfrm>
            <a:off x="3124200" y="6356353"/>
            <a:ext cx="2895600" cy="365125"/>
          </a:xfrm>
          <a:prstGeom prst="rect">
            <a:avLst/>
          </a:prstGeom>
        </p:spPr>
        <p:txBody>
          <a:bodyPr/>
          <a:lstStyle/>
          <a:p>
            <a:endParaRPr lang="es-ES"/>
          </a:p>
        </p:txBody>
      </p:sp>
      <p:sp>
        <p:nvSpPr>
          <p:cNvPr id="7" name="Espace réservé du numéro de diapositive 6"/>
          <p:cNvSpPr>
            <a:spLocks noGrp="1"/>
          </p:cNvSpPr>
          <p:nvPr>
            <p:ph type="sldNum" sz="quarter" idx="12"/>
          </p:nvPr>
        </p:nvSpPr>
        <p:spPr/>
        <p:txBody>
          <a:bodyPr/>
          <a:lstStyle/>
          <a:p>
            <a:fld id="{0AC48D62-5004-4980-958D-D09406B971F3}" type="slidenum">
              <a:rPr lang="es-ES" smtClean="0"/>
              <a:pPr/>
              <a:t>‹N°›</a:t>
            </a:fld>
            <a:endParaRPr lang="es-ES"/>
          </a:p>
        </p:txBody>
      </p:sp>
    </p:spTree>
    <p:extLst>
      <p:ext uri="{BB962C8B-B14F-4D97-AF65-F5344CB8AC3E}">
        <p14:creationId xmlns:p14="http://schemas.microsoft.com/office/powerpoint/2010/main" val="79594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age avec légende">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6" name="Espace réservé du pied de page 5"/>
          <p:cNvSpPr>
            <a:spLocks noGrp="1"/>
          </p:cNvSpPr>
          <p:nvPr>
            <p:ph type="ftr" sz="quarter" idx="11"/>
          </p:nvPr>
        </p:nvSpPr>
        <p:spPr>
          <a:xfrm>
            <a:off x="3124200" y="6356353"/>
            <a:ext cx="2895600" cy="365125"/>
          </a:xfrm>
          <a:prstGeom prst="rect">
            <a:avLst/>
          </a:prstGeom>
        </p:spPr>
        <p:txBody>
          <a:bodyPr/>
          <a:lstStyle/>
          <a:p>
            <a:endParaRPr lang="es-ES"/>
          </a:p>
        </p:txBody>
      </p:sp>
      <p:sp>
        <p:nvSpPr>
          <p:cNvPr id="7" name="Espace réservé du numéro de diapositive 6"/>
          <p:cNvSpPr>
            <a:spLocks noGrp="1"/>
          </p:cNvSpPr>
          <p:nvPr>
            <p:ph type="sldNum" sz="quarter" idx="12"/>
          </p:nvPr>
        </p:nvSpPr>
        <p:spPr/>
        <p:txBody>
          <a:bodyPr/>
          <a:lstStyle/>
          <a:p>
            <a:fld id="{0AC48D62-5004-4980-958D-D09406B971F3}" type="slidenum">
              <a:rPr lang="es-ES" smtClean="0"/>
              <a:pPr/>
              <a:t>‹N°›</a:t>
            </a:fld>
            <a:endParaRPr lang="es-ES"/>
          </a:p>
        </p:txBody>
      </p:sp>
    </p:spTree>
    <p:extLst>
      <p:ext uri="{BB962C8B-B14F-4D97-AF65-F5344CB8AC3E}">
        <p14:creationId xmlns:p14="http://schemas.microsoft.com/office/powerpoint/2010/main" val="30016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re et texte vertical">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5" name="Espace réservé du pied de page 4"/>
          <p:cNvSpPr>
            <a:spLocks noGrp="1"/>
          </p:cNvSpPr>
          <p:nvPr>
            <p:ph type="ftr" sz="quarter" idx="11"/>
          </p:nvPr>
        </p:nvSpPr>
        <p:spPr>
          <a:xfrm>
            <a:off x="3124200" y="6356353"/>
            <a:ext cx="2895600" cy="365125"/>
          </a:xfrm>
          <a:prstGeom prst="rect">
            <a:avLst/>
          </a:prstGeom>
        </p:spPr>
        <p:txBody>
          <a:bodyPr/>
          <a:lstStyle/>
          <a:p>
            <a:endParaRPr lang="es-ES"/>
          </a:p>
        </p:txBody>
      </p:sp>
      <p:sp>
        <p:nvSpPr>
          <p:cNvPr id="6" name="Espace réservé du numéro de diapositive 5"/>
          <p:cNvSpPr>
            <a:spLocks noGrp="1"/>
          </p:cNvSpPr>
          <p:nvPr>
            <p:ph type="sldNum" sz="quarter" idx="12"/>
          </p:nvPr>
        </p:nvSpPr>
        <p:spPr/>
        <p:txBody>
          <a:bodyPr/>
          <a:lstStyle/>
          <a:p>
            <a:fld id="{0AC48D62-5004-4980-958D-D09406B971F3}" type="slidenum">
              <a:rPr lang="es-ES" smtClean="0"/>
              <a:pPr/>
              <a:t>‹N°›</a:t>
            </a:fld>
            <a:endParaRPr lang="es-ES"/>
          </a:p>
        </p:txBody>
      </p:sp>
    </p:spTree>
    <p:extLst>
      <p:ext uri="{BB962C8B-B14F-4D97-AF65-F5344CB8AC3E}">
        <p14:creationId xmlns:p14="http://schemas.microsoft.com/office/powerpoint/2010/main" val="536870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re vertical et text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5" name="Espace réservé du pied de page 4"/>
          <p:cNvSpPr>
            <a:spLocks noGrp="1"/>
          </p:cNvSpPr>
          <p:nvPr>
            <p:ph type="ftr" sz="quarter" idx="11"/>
          </p:nvPr>
        </p:nvSpPr>
        <p:spPr>
          <a:xfrm>
            <a:off x="3124200" y="6356353"/>
            <a:ext cx="2895600" cy="365125"/>
          </a:xfrm>
          <a:prstGeom prst="rect">
            <a:avLst/>
          </a:prstGeom>
        </p:spPr>
        <p:txBody>
          <a:bodyPr/>
          <a:lstStyle/>
          <a:p>
            <a:endParaRPr lang="es-ES"/>
          </a:p>
        </p:txBody>
      </p:sp>
      <p:sp>
        <p:nvSpPr>
          <p:cNvPr id="6" name="Espace réservé du numéro de diapositive 5"/>
          <p:cNvSpPr>
            <a:spLocks noGrp="1"/>
          </p:cNvSpPr>
          <p:nvPr>
            <p:ph type="sldNum" sz="quarter" idx="12"/>
          </p:nvPr>
        </p:nvSpPr>
        <p:spPr/>
        <p:txBody>
          <a:bodyPr/>
          <a:lstStyle/>
          <a:p>
            <a:fld id="{0AC48D62-5004-4980-958D-D09406B971F3}" type="slidenum">
              <a:rPr lang="es-ES" smtClean="0"/>
              <a:pPr/>
              <a:t>‹N°›</a:t>
            </a:fld>
            <a:endParaRPr lang="es-ES"/>
          </a:p>
        </p:txBody>
      </p:sp>
    </p:spTree>
    <p:extLst>
      <p:ext uri="{BB962C8B-B14F-4D97-AF65-F5344CB8AC3E}">
        <p14:creationId xmlns:p14="http://schemas.microsoft.com/office/powerpoint/2010/main" val="6038710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AC48D62-5004-4980-958D-D09406B971F3}" type="slidenum">
              <a:rPr lang="es-ES" smtClean="0"/>
              <a:pPr/>
              <a:t>‹N°›</a:t>
            </a:fld>
            <a:endParaRPr lang="es-ES" dirty="0"/>
          </a:p>
        </p:txBody>
      </p:sp>
    </p:spTree>
    <p:extLst>
      <p:ext uri="{BB962C8B-B14F-4D97-AF65-F5344CB8AC3E}">
        <p14:creationId xmlns:p14="http://schemas.microsoft.com/office/powerpoint/2010/main" val="383770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0AC48D62-5004-4980-958D-D09406B971F3}" type="slidenum">
              <a:rPr lang="es-ES" smtClean="0"/>
              <a:pPr/>
              <a:t>‹N°›</a:t>
            </a:fld>
            <a:endParaRPr lang="es-ES" dirty="0"/>
          </a:p>
        </p:txBody>
      </p:sp>
    </p:spTree>
    <p:extLst>
      <p:ext uri="{BB962C8B-B14F-4D97-AF65-F5344CB8AC3E}">
        <p14:creationId xmlns:p14="http://schemas.microsoft.com/office/powerpoint/2010/main" val="242561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0AC48D62-5004-4980-958D-D09406B971F3}" type="slidenum">
              <a:rPr lang="es-ES" smtClean="0"/>
              <a:pPr/>
              <a:t>‹N°›</a:t>
            </a:fld>
            <a:endParaRPr lang="es-ES" dirty="0"/>
          </a:p>
        </p:txBody>
      </p:sp>
    </p:spTree>
    <p:extLst>
      <p:ext uri="{BB962C8B-B14F-4D97-AF65-F5344CB8AC3E}">
        <p14:creationId xmlns:p14="http://schemas.microsoft.com/office/powerpoint/2010/main" val="1098665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0AC48D62-5004-4980-958D-D09406B971F3}" type="slidenum">
              <a:rPr lang="es-ES" smtClean="0"/>
              <a:pPr/>
              <a:t>‹N°›</a:t>
            </a:fld>
            <a:endParaRPr lang="es-ES" dirty="0"/>
          </a:p>
        </p:txBody>
      </p:sp>
    </p:spTree>
    <p:extLst>
      <p:ext uri="{BB962C8B-B14F-4D97-AF65-F5344CB8AC3E}">
        <p14:creationId xmlns:p14="http://schemas.microsoft.com/office/powerpoint/2010/main" val="2785381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4" name="Espace réservé du pied de page 3"/>
          <p:cNvSpPr>
            <a:spLocks noGrp="1"/>
          </p:cNvSpPr>
          <p:nvPr>
            <p:ph type="ftr" sz="quarter" idx="11"/>
          </p:nvPr>
        </p:nvSpPr>
        <p:spPr/>
        <p:txBody>
          <a:bodyPr/>
          <a:lstStyle/>
          <a:p>
            <a:endParaRPr lang="es-ES"/>
          </a:p>
        </p:txBody>
      </p:sp>
      <p:sp>
        <p:nvSpPr>
          <p:cNvPr id="5" name="Espace réservé du numéro de diapositive 4"/>
          <p:cNvSpPr>
            <a:spLocks noGrp="1"/>
          </p:cNvSpPr>
          <p:nvPr>
            <p:ph type="sldNum" sz="quarter" idx="12"/>
          </p:nvPr>
        </p:nvSpPr>
        <p:spPr/>
        <p:txBody>
          <a:bodyPr/>
          <a:lstStyle/>
          <a:p>
            <a:fld id="{0AC48D62-5004-4980-958D-D09406B971F3}" type="slidenum">
              <a:rPr lang="es-ES" smtClean="0"/>
              <a:pPr/>
              <a:t>‹N°›</a:t>
            </a:fld>
            <a:endParaRPr lang="es-ES"/>
          </a:p>
        </p:txBody>
      </p:sp>
    </p:spTree>
    <p:extLst>
      <p:ext uri="{BB962C8B-B14F-4D97-AF65-F5344CB8AC3E}">
        <p14:creationId xmlns:p14="http://schemas.microsoft.com/office/powerpoint/2010/main" val="86939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3" name="Espace réservé du pied de page 2"/>
          <p:cNvSpPr>
            <a:spLocks noGrp="1"/>
          </p:cNvSpPr>
          <p:nvPr>
            <p:ph type="ftr" sz="quarter" idx="11"/>
          </p:nvPr>
        </p:nvSpPr>
        <p:spPr/>
        <p:txBody>
          <a:bodyPr/>
          <a:lstStyle/>
          <a:p>
            <a:endParaRPr lang="es-ES"/>
          </a:p>
        </p:txBody>
      </p:sp>
      <p:sp>
        <p:nvSpPr>
          <p:cNvPr id="4" name="Espace réservé du numéro de diapositive 3"/>
          <p:cNvSpPr>
            <a:spLocks noGrp="1"/>
          </p:cNvSpPr>
          <p:nvPr>
            <p:ph type="sldNum" sz="quarter" idx="12"/>
          </p:nvPr>
        </p:nvSpPr>
        <p:spPr/>
        <p:txBody>
          <a:bodyPr/>
          <a:lstStyle/>
          <a:p>
            <a:fld id="{0AC48D62-5004-4980-958D-D09406B971F3}" type="slidenum">
              <a:rPr lang="es-ES" smtClean="0"/>
              <a:pPr/>
              <a:t>‹N°›</a:t>
            </a:fld>
            <a:endParaRPr lang="es-ES"/>
          </a:p>
        </p:txBody>
      </p:sp>
    </p:spTree>
    <p:extLst>
      <p:ext uri="{BB962C8B-B14F-4D97-AF65-F5344CB8AC3E}">
        <p14:creationId xmlns:p14="http://schemas.microsoft.com/office/powerpoint/2010/main" val="92498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0AC48D62-5004-4980-958D-D09406B971F3}" type="slidenum">
              <a:rPr lang="es-ES" smtClean="0"/>
              <a:pPr/>
              <a:t>‹N°›</a:t>
            </a:fld>
            <a:endParaRPr lang="es-ES" dirty="0"/>
          </a:p>
        </p:txBody>
      </p:sp>
    </p:spTree>
    <p:extLst>
      <p:ext uri="{BB962C8B-B14F-4D97-AF65-F5344CB8AC3E}">
        <p14:creationId xmlns:p14="http://schemas.microsoft.com/office/powerpoint/2010/main" val="317151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77B5A39-8DC0-4FC7-A85F-C2FBE0F92657}" type="datetimeFigureOut">
              <a:rPr lang="es-ES" smtClean="0"/>
              <a:pPr/>
              <a:t>28/04/2020</a:t>
            </a:fld>
            <a:endParaRPr lang="es-E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0AC48D62-5004-4980-958D-D09406B971F3}" type="slidenum">
              <a:rPr lang="es-ES" smtClean="0"/>
              <a:pPr/>
              <a:t>‹N°›</a:t>
            </a:fld>
            <a:endParaRPr lang="es-ES" dirty="0"/>
          </a:p>
        </p:txBody>
      </p:sp>
    </p:spTree>
    <p:extLst>
      <p:ext uri="{BB962C8B-B14F-4D97-AF65-F5344CB8AC3E}">
        <p14:creationId xmlns:p14="http://schemas.microsoft.com/office/powerpoint/2010/main" val="11138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B5A39-8DC0-4FC7-A85F-C2FBE0F92657}" type="datetimeFigureOut">
              <a:rPr lang="es-ES" smtClean="0"/>
              <a:pPr/>
              <a:t>28/04/2020</a:t>
            </a:fld>
            <a:endParaRPr lang="es-E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48D62-5004-4980-958D-D09406B971F3}" type="slidenum">
              <a:rPr lang="es-ES" smtClean="0"/>
              <a:pPr/>
              <a:t>‹N°›</a:t>
            </a:fld>
            <a:endParaRPr lang="es-ES" dirty="0"/>
          </a:p>
        </p:txBody>
      </p:sp>
      <p:sp>
        <p:nvSpPr>
          <p:cNvPr id="7" name="Rectangle 6"/>
          <p:cNvSpPr/>
          <p:nvPr userDrawn="1"/>
        </p:nvSpPr>
        <p:spPr>
          <a:xfrm>
            <a:off x="0" y="6631468"/>
            <a:ext cx="7614592" cy="253916"/>
          </a:xfrm>
          <a:prstGeom prst="rect">
            <a:avLst/>
          </a:prstGeom>
        </p:spPr>
        <p:txBody>
          <a:bodyPr wrap="square">
            <a:spAutoFit/>
          </a:bodyPr>
          <a:lstStyle/>
          <a:p>
            <a:pPr algn="l"/>
            <a:r>
              <a:rPr lang="fr-FR" sz="1050" b="1" dirty="0" smtClean="0"/>
              <a:t>                                            </a:t>
            </a:r>
            <a:r>
              <a:rPr lang="fr-FR" sz="1050" b="0" i="0" dirty="0" smtClean="0">
                <a:solidFill>
                  <a:schemeClr val="accent3">
                    <a:lumMod val="50000"/>
                  </a:schemeClr>
                </a:solidFill>
                <a:cs typeface="+mn-cs"/>
              </a:rPr>
              <a:t>XIX° CONGRES UISPP MEKNES SEPTEMBRE</a:t>
            </a:r>
            <a:r>
              <a:rPr lang="fr-FR" sz="1050" b="0" i="0" baseline="0" dirty="0" smtClean="0">
                <a:solidFill>
                  <a:schemeClr val="accent3">
                    <a:lumMod val="50000"/>
                  </a:schemeClr>
                </a:solidFill>
                <a:cs typeface="+mn-cs"/>
              </a:rPr>
              <a:t> 2020</a:t>
            </a:r>
            <a:r>
              <a:rPr lang="fr-FR" sz="1050" b="0" i="0" dirty="0" smtClean="0">
                <a:solidFill>
                  <a:schemeClr val="accent3">
                    <a:lumMod val="50000"/>
                  </a:schemeClr>
                </a:solidFill>
                <a:cs typeface="+mn-cs"/>
              </a:rPr>
              <a:t> / 20</a:t>
            </a:r>
            <a:r>
              <a:rPr lang="en-US" sz="1050" b="0" i="0" dirty="0" smtClean="0">
                <a:solidFill>
                  <a:schemeClr val="accent3">
                    <a:lumMod val="50000"/>
                  </a:schemeClr>
                </a:solidFill>
                <a:cs typeface="+mn-cs"/>
              </a:rPr>
              <a:t>th UIPPS WORLD CONGRESS, </a:t>
            </a:r>
            <a:r>
              <a:rPr lang="fr-FR" sz="1050" b="0" i="0" dirty="0" smtClean="0">
                <a:solidFill>
                  <a:schemeClr val="accent3">
                    <a:lumMod val="50000"/>
                  </a:schemeClr>
                </a:solidFill>
                <a:cs typeface="+mn-cs"/>
              </a:rPr>
              <a:t>MEKNES</a:t>
            </a:r>
            <a:r>
              <a:rPr lang="en-US" sz="1050" b="0" i="0" dirty="0" smtClean="0">
                <a:solidFill>
                  <a:schemeClr val="accent3">
                    <a:lumMod val="50000"/>
                  </a:schemeClr>
                </a:solidFill>
                <a:cs typeface="+mn-cs"/>
              </a:rPr>
              <a:t>, SEPTE</a:t>
            </a:r>
            <a:r>
              <a:rPr lang="fr-FR" sz="1050" b="0" i="0" dirty="0" smtClean="0">
                <a:solidFill>
                  <a:schemeClr val="accent3">
                    <a:lumMod val="50000"/>
                  </a:schemeClr>
                </a:solidFill>
                <a:cs typeface="+mn-cs"/>
              </a:rPr>
              <a:t>MBER</a:t>
            </a:r>
            <a:r>
              <a:rPr lang="fr-FR" sz="1050" b="0" i="0" baseline="0" dirty="0" smtClean="0">
                <a:solidFill>
                  <a:schemeClr val="accent3">
                    <a:lumMod val="50000"/>
                  </a:schemeClr>
                </a:solidFill>
                <a:cs typeface="+mn-cs"/>
              </a:rPr>
              <a:t> 2020</a:t>
            </a:r>
            <a:endParaRPr lang="es-ES" sz="1050" b="0" i="0" dirty="0">
              <a:solidFill>
                <a:schemeClr val="accent3">
                  <a:lumMod val="50000"/>
                </a:schemeClr>
              </a:solidFill>
              <a:cs typeface="+mn-cs"/>
            </a:endParaRPr>
          </a:p>
        </p:txBody>
      </p:sp>
      <p:sp>
        <p:nvSpPr>
          <p:cNvPr id="8" name="Rectangle 7"/>
          <p:cNvSpPr/>
          <p:nvPr userDrawn="1"/>
        </p:nvSpPr>
        <p:spPr>
          <a:xfrm>
            <a:off x="5" y="6640372"/>
            <a:ext cx="9144000" cy="217757"/>
          </a:xfrm>
          <a:prstGeom prst="rect">
            <a:avLst/>
          </a:prstGeom>
          <a:solidFill>
            <a:schemeClr val="accent3">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userDrawn="1"/>
        </p:nvPicPr>
        <p:blipFill rotWithShape="1">
          <a:blip r:embed="rId21" cstate="print">
            <a:clrChange>
              <a:clrFrom>
                <a:srgbClr val="FEFEDC"/>
              </a:clrFrom>
              <a:clrTo>
                <a:srgbClr val="FEFEDC">
                  <a:alpha val="0"/>
                </a:srgbClr>
              </a:clrTo>
            </a:clrChange>
            <a:duotone>
              <a:schemeClr val="accent3">
                <a:shade val="45000"/>
                <a:satMod val="135000"/>
              </a:schemeClr>
              <a:prstClr val="white"/>
            </a:duotone>
            <a:extLst>
              <a:ext uri="{BEBA8EAE-BF5A-486C-A8C5-ECC9F3942E4B}">
                <a14:imgProps xmlns:a14="http://schemas.microsoft.com/office/drawing/2010/main">
                  <a14:imgLayer r:embed="rId22">
                    <a14:imgEffect>
                      <a14:colorTemperature colorTemp="11200"/>
                    </a14:imgEffect>
                  </a14:imgLayer>
                </a14:imgProps>
              </a:ext>
              <a:ext uri="{28A0092B-C50C-407E-A947-70E740481C1C}">
                <a14:useLocalDpi xmlns:a14="http://schemas.microsoft.com/office/drawing/2010/main" val="0"/>
              </a:ext>
            </a:extLst>
          </a:blip>
          <a:srcRect b="7205"/>
          <a:stretch/>
        </p:blipFill>
        <p:spPr>
          <a:xfrm>
            <a:off x="8436431" y="5940155"/>
            <a:ext cx="707571" cy="656591"/>
          </a:xfrm>
          <a:prstGeom prst="rect">
            <a:avLst/>
          </a:prstGeom>
        </p:spPr>
      </p:pic>
    </p:spTree>
    <p:extLst>
      <p:ext uri="{BB962C8B-B14F-4D97-AF65-F5344CB8AC3E}">
        <p14:creationId xmlns:p14="http://schemas.microsoft.com/office/powerpoint/2010/main" val="176619211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661" r:id="rId12"/>
    <p:sldLayoutId id="2147483663" r:id="rId13"/>
    <p:sldLayoutId id="2147483664" r:id="rId14"/>
    <p:sldLayoutId id="2147483665" r:id="rId15"/>
    <p:sldLayoutId id="2147483668" r:id="rId16"/>
    <p:sldLayoutId id="2147483669" r:id="rId17"/>
    <p:sldLayoutId id="2147483670" r:id="rId18"/>
    <p:sldLayoutId id="2147483671"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355975" y="620687"/>
            <a:ext cx="4344680" cy="1062970"/>
          </a:xfrm>
          <a:prstGeom prst="rect">
            <a:avLst/>
          </a:prstGeom>
          <a:ln>
            <a:solidFill>
              <a:schemeClr val="tx1"/>
            </a:solidFill>
            <a:prstDash val="lgDash"/>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 sz="1800" b="1" dirty="0">
                <a:latin typeface="Times New Roman" panose="02020603050405020304" pitchFamily="18" charset="0"/>
                <a:cs typeface="Times New Roman" panose="02020603050405020304" pitchFamily="18" charset="0"/>
              </a:rPr>
              <a:t>S19-A: </a:t>
            </a:r>
            <a:r>
              <a:rPr lang="en-US" sz="1800" b="1" dirty="0">
                <a:latin typeface="Times New Roman" panose="02020603050405020304" pitchFamily="18" charset="0"/>
                <a:cs typeface="Times New Roman" panose="02020603050405020304" pitchFamily="18" charset="0"/>
              </a:rPr>
              <a:t>Identity, Timing and Environments of the Pleistocene and Holocene Cultures in Northwest Africa</a:t>
            </a:r>
            <a:endParaRPr lang="es-ES" sz="1800" b="1" dirty="0">
              <a:latin typeface="Times New Roman" panose="02020603050405020304" pitchFamily="18" charset="0"/>
              <a:cs typeface="Times New Roman" panose="02020603050405020304" pitchFamily="18" charset="0"/>
            </a:endParaRPr>
          </a:p>
        </p:txBody>
      </p:sp>
      <p:sp>
        <p:nvSpPr>
          <p:cNvPr id="5" name="2 Subtítulo"/>
          <p:cNvSpPr>
            <a:spLocks noGrp="1"/>
          </p:cNvSpPr>
          <p:nvPr>
            <p:ph type="subTitle" idx="1"/>
          </p:nvPr>
        </p:nvSpPr>
        <p:spPr>
          <a:xfrm>
            <a:off x="812800" y="2910069"/>
            <a:ext cx="8109527" cy="1458732"/>
          </a:xfrm>
        </p:spPr>
        <p:txBody>
          <a:bodyPr>
            <a:noAutofit/>
          </a:bodyPr>
          <a:lstStyle/>
          <a:p>
            <a:r>
              <a:rPr lang="fr-FR" sz="2400" b="1" dirty="0">
                <a:solidFill>
                  <a:srgbClr val="002060"/>
                </a:solidFill>
                <a:latin typeface="Times New Roman" panose="02020603050405020304" pitchFamily="18" charset="0"/>
                <a:cs typeface="Times New Roman" panose="02020603050405020304" pitchFamily="18" charset="0"/>
              </a:rPr>
              <a:t>Contribution à l’étude du Middle Stone Age au Maroc : Processus de fabrication et du traitement des matières colorantes</a:t>
            </a:r>
            <a:endParaRPr lang="fr-FR" sz="2400" dirty="0">
              <a:solidFill>
                <a:srgbClr val="002060"/>
              </a:solidFill>
              <a:latin typeface="Times New Roman" panose="02020603050405020304" pitchFamily="18" charset="0"/>
              <a:cs typeface="Times New Roman" panose="02020603050405020304" pitchFamily="18" charset="0"/>
            </a:endParaRPr>
          </a:p>
        </p:txBody>
      </p:sp>
      <p:sp>
        <p:nvSpPr>
          <p:cNvPr id="9" name="Espace réservé du numéro de diapositive 8"/>
          <p:cNvSpPr>
            <a:spLocks noGrp="1"/>
          </p:cNvSpPr>
          <p:nvPr>
            <p:ph type="sldNum" sz="quarter" idx="12"/>
          </p:nvPr>
        </p:nvSpPr>
        <p:spPr>
          <a:xfrm>
            <a:off x="6741447" y="6640287"/>
            <a:ext cx="2133600" cy="217714"/>
          </a:xfrm>
        </p:spPr>
        <p:txBody>
          <a:bodyPr/>
          <a:lstStyle/>
          <a:p>
            <a:fld id="{0AC48D62-5004-4980-958D-D09406B971F3}" type="slidenum">
              <a:rPr lang="es-ES" smtClean="0"/>
              <a:pPr/>
              <a:t>1</a:t>
            </a:fld>
            <a:endParaRPr lang="es-ES" dirty="0"/>
          </a:p>
        </p:txBody>
      </p:sp>
      <p:sp>
        <p:nvSpPr>
          <p:cNvPr id="10" name="2 Subtítulo"/>
          <p:cNvSpPr txBox="1">
            <a:spLocks/>
          </p:cNvSpPr>
          <p:nvPr/>
        </p:nvSpPr>
        <p:spPr>
          <a:xfrm>
            <a:off x="2470380" y="4833156"/>
            <a:ext cx="6230275" cy="792088"/>
          </a:xfrm>
          <a:prstGeom prst="rect">
            <a:avLst/>
          </a:prstGeom>
          <a:ln>
            <a:solidFill>
              <a:schemeClr val="tx1"/>
            </a:solidFill>
            <a:prstDash val="lgDash"/>
          </a:ln>
        </p:spPr>
        <p:txBody>
          <a:bodyPr vert="horz" lIns="91440" tIns="45720" rIns="91440" bIns="45720" rtlCol="0" anchor="ctr">
            <a:noAutofit/>
          </a:bodyPr>
          <a:lstStyle>
            <a:lvl1pPr indent="0">
              <a:spcBef>
                <a:spcPct val="0"/>
              </a:spcBef>
              <a:buFont typeface="Arial" panose="020B0604020202020204" pitchFamily="34" charset="0"/>
              <a:buNone/>
              <a:defRPr b="1">
                <a:latin typeface="+mj-lt"/>
                <a:ea typeface="+mj-ea"/>
              </a:defRPr>
            </a:lvl1pPr>
            <a:lvl2pPr indent="0" algn="ctr">
              <a:spcBef>
                <a:spcPct val="20000"/>
              </a:spcBef>
              <a:buFont typeface="Arial" panose="020B0604020202020204" pitchFamily="34" charset="0"/>
              <a:buNone/>
              <a:defRPr sz="2800">
                <a:solidFill>
                  <a:schemeClr val="tx1">
                    <a:tint val="75000"/>
                  </a:schemeClr>
                </a:solidFill>
              </a:defRPr>
            </a:lvl2pPr>
            <a:lvl3pPr indent="0" algn="ctr">
              <a:spcBef>
                <a:spcPct val="20000"/>
              </a:spcBef>
              <a:buFont typeface="Arial" panose="020B0604020202020204" pitchFamily="34" charset="0"/>
              <a:buNone/>
              <a:defRPr sz="2400">
                <a:solidFill>
                  <a:schemeClr val="tx1">
                    <a:tint val="75000"/>
                  </a:schemeClr>
                </a:solidFill>
              </a:defRPr>
            </a:lvl3pPr>
            <a:lvl4pPr indent="0" algn="ctr">
              <a:spcBef>
                <a:spcPct val="20000"/>
              </a:spcBef>
              <a:buFont typeface="Arial" panose="020B0604020202020204" pitchFamily="34" charset="0"/>
              <a:buNone/>
              <a:defRPr sz="2000">
                <a:solidFill>
                  <a:schemeClr val="tx1">
                    <a:tint val="75000"/>
                  </a:schemeClr>
                </a:solidFill>
              </a:defRPr>
            </a:lvl4pPr>
            <a:lvl5pPr indent="0" algn="ctr">
              <a:spcBef>
                <a:spcPct val="20000"/>
              </a:spcBef>
              <a:buFont typeface="Arial" panose="020B0604020202020204" pitchFamily="34" charset="0"/>
              <a:buNone/>
              <a:defRPr sz="2000">
                <a:solidFill>
                  <a:schemeClr val="tx1">
                    <a:tint val="75000"/>
                  </a:schemeClr>
                </a:solidFill>
              </a:defRPr>
            </a:lvl5pPr>
            <a:lvl6pPr indent="0" algn="ctr">
              <a:spcBef>
                <a:spcPct val="20000"/>
              </a:spcBef>
              <a:buFont typeface="Arial" panose="020B0604020202020204" pitchFamily="34" charset="0"/>
              <a:buNone/>
              <a:defRPr sz="2000">
                <a:solidFill>
                  <a:schemeClr val="tx1">
                    <a:tint val="75000"/>
                  </a:schemeClr>
                </a:solidFill>
              </a:defRPr>
            </a:lvl6pPr>
            <a:lvl7pPr indent="0" algn="ctr">
              <a:spcBef>
                <a:spcPct val="20000"/>
              </a:spcBef>
              <a:buFont typeface="Arial" panose="020B0604020202020204" pitchFamily="34" charset="0"/>
              <a:buNone/>
              <a:defRPr sz="2000">
                <a:solidFill>
                  <a:schemeClr val="tx1">
                    <a:tint val="75000"/>
                  </a:schemeClr>
                </a:solidFill>
              </a:defRPr>
            </a:lvl7pPr>
            <a:lvl8pPr indent="0" algn="ctr">
              <a:spcBef>
                <a:spcPct val="20000"/>
              </a:spcBef>
              <a:buFont typeface="Arial" panose="020B0604020202020204" pitchFamily="34" charset="0"/>
              <a:buNone/>
              <a:defRPr sz="2000">
                <a:solidFill>
                  <a:schemeClr val="tx1">
                    <a:tint val="75000"/>
                  </a:schemeClr>
                </a:solidFill>
              </a:defRPr>
            </a:lvl8pPr>
            <a:lvl9pPr indent="0" algn="ctr">
              <a:spcBef>
                <a:spcPct val="20000"/>
              </a:spcBef>
              <a:buFont typeface="Arial" panose="020B0604020202020204" pitchFamily="34" charset="0"/>
              <a:buNone/>
              <a:defRPr sz="2000">
                <a:solidFill>
                  <a:schemeClr val="tx1">
                    <a:tint val="75000"/>
                  </a:schemeClr>
                </a:solidFill>
              </a:defRPr>
            </a:lvl9pPr>
          </a:lstStyle>
          <a:p>
            <a:r>
              <a:rPr lang="es-ES" sz="1600" dirty="0" err="1"/>
              <a:t>Authors</a:t>
            </a:r>
            <a:r>
              <a:rPr lang="es-ES" sz="1600" dirty="0"/>
              <a:t>:    </a:t>
            </a:r>
            <a:r>
              <a:rPr lang="es-ES" sz="1600" dirty="0" smtClean="0"/>
              <a:t>BEN ICHOU, </a:t>
            </a:r>
            <a:r>
              <a:rPr lang="es-ES" sz="1600" dirty="0" err="1" smtClean="0"/>
              <a:t>Fatima</a:t>
            </a:r>
            <a:r>
              <a:rPr lang="es-ES" sz="1600" dirty="0" smtClean="0"/>
              <a:t> </a:t>
            </a:r>
            <a:r>
              <a:rPr lang="es-ES" sz="1600" dirty="0" err="1" smtClean="0"/>
              <a:t>Zahra</a:t>
            </a:r>
            <a:r>
              <a:rPr lang="es-ES" sz="1600" dirty="0" smtClean="0"/>
              <a:t> (</a:t>
            </a:r>
            <a:r>
              <a:rPr lang="es-ES" sz="1600" dirty="0" err="1" smtClean="0"/>
              <a:t>fati.insap@gmail,com</a:t>
            </a:r>
            <a:r>
              <a:rPr lang="es-ES" sz="1600" dirty="0" smtClean="0"/>
              <a:t>); BOUZOUGGAR, </a:t>
            </a:r>
            <a:r>
              <a:rPr lang="fr-FR" sz="1600" dirty="0" smtClean="0"/>
              <a:t>Abdeljalil </a:t>
            </a:r>
            <a:r>
              <a:rPr lang="es-ES" sz="1600" dirty="0" smtClean="0"/>
              <a:t>(</a:t>
            </a:r>
            <a:r>
              <a:rPr lang="fr-FR" sz="1600" dirty="0" smtClean="0"/>
              <a:t>abouzouggar@yahoo.fr</a:t>
            </a:r>
            <a:r>
              <a:rPr lang="es-ES" sz="1600" dirty="0" smtClean="0"/>
              <a:t>); </a:t>
            </a:r>
            <a:endParaRPr lang="es-ES" sz="1600" dirty="0"/>
          </a:p>
        </p:txBody>
      </p:sp>
      <p:pic>
        <p:nvPicPr>
          <p:cNvPr id="3" name="Image 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7505" y="-5747"/>
            <a:ext cx="2915816" cy="2915816"/>
          </a:xfrm>
          <a:prstGeom prst="rect">
            <a:avLst/>
          </a:prstGeom>
        </p:spPr>
      </p:pic>
      <p:sp>
        <p:nvSpPr>
          <p:cNvPr id="11" name="Rectangle 10"/>
          <p:cNvSpPr/>
          <p:nvPr/>
        </p:nvSpPr>
        <p:spPr>
          <a:xfrm>
            <a:off x="3" y="6667895"/>
            <a:ext cx="9144000" cy="188640"/>
          </a:xfrm>
          <a:prstGeom prst="rect">
            <a:avLst/>
          </a:prstGeom>
          <a:solidFill>
            <a:srgbClr val="E6EE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47660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0629" y="130629"/>
            <a:ext cx="8592457" cy="972458"/>
          </a:xfrm>
        </p:spPr>
        <p:txBody>
          <a:bodyPr>
            <a:normAutofit fontScale="90000"/>
          </a:bodyPr>
          <a:lstStyle/>
          <a:p>
            <a:pPr algn="l"/>
            <a:r>
              <a:rPr lang="fr-FR" sz="2000" i="1" u="sng" dirty="0">
                <a:latin typeface="Times New Roman" panose="02020603050405020304" pitchFamily="18" charset="0"/>
                <a:cs typeface="Times New Roman" panose="02020603050405020304" pitchFamily="18" charset="0"/>
              </a:rPr>
              <a:t>Mots clés</a:t>
            </a:r>
            <a:r>
              <a:rPr lang="fr-FR" sz="2000" dirty="0">
                <a:latin typeface="Times New Roman" panose="02020603050405020304" pitchFamily="18" charset="0"/>
                <a:cs typeface="Times New Roman" panose="02020603050405020304" pitchFamily="18" charset="0"/>
              </a:rPr>
              <a:t> : les matières colorantes, Middle Stone Age, Afrique du Nord, comportement humain, complexité cognitive, valeur symbolique, </a:t>
            </a:r>
            <a:r>
              <a:rPr lang="fr-FR" sz="2000" dirty="0" smtClean="0">
                <a:latin typeface="Times New Roman" panose="02020603050405020304" pitchFamily="18" charset="0"/>
                <a:cs typeface="Times New Roman" panose="02020603050405020304" pitchFamily="18" charset="0"/>
              </a:rPr>
              <a:t>valeur fonctionnelle</a:t>
            </a:r>
            <a:r>
              <a:rPr lang="fr-FR" sz="2000" dirty="0">
                <a:latin typeface="Times New Roman" panose="02020603050405020304" pitchFamily="18" charset="0"/>
                <a:cs typeface="Times New Roman" panose="02020603050405020304" pitchFamily="18" charset="0"/>
              </a:rPr>
              <a:t>. </a:t>
            </a:r>
          </a:p>
        </p:txBody>
      </p:sp>
      <p:sp>
        <p:nvSpPr>
          <p:cNvPr id="3" name="Sous-titre 2"/>
          <p:cNvSpPr>
            <a:spLocks noGrp="1"/>
          </p:cNvSpPr>
          <p:nvPr>
            <p:ph type="subTitle" idx="1"/>
          </p:nvPr>
        </p:nvSpPr>
        <p:spPr>
          <a:xfrm>
            <a:off x="0" y="957944"/>
            <a:ext cx="9143999" cy="5486400"/>
          </a:xfrm>
        </p:spPr>
        <p:txBody>
          <a:bodyPr>
            <a:normAutofit fontScale="92500"/>
          </a:bodyPr>
          <a:lstStyle/>
          <a:p>
            <a:pPr algn="l"/>
            <a:r>
              <a:rPr lang="fr-FR" sz="2200" b="1" i="1" u="sng" dirty="0" smtClean="0">
                <a:solidFill>
                  <a:schemeClr val="tx1"/>
                </a:solidFill>
                <a:latin typeface="Times New Roman" panose="02020603050405020304" pitchFamily="18" charset="0"/>
                <a:cs typeface="Times New Roman" panose="02020603050405020304" pitchFamily="18" charset="0"/>
              </a:rPr>
              <a:t>Résumé: </a:t>
            </a:r>
          </a:p>
          <a:p>
            <a:pPr algn="l"/>
            <a:r>
              <a:rPr lang="fr-FR" sz="2400" dirty="0" smtClean="0">
                <a:solidFill>
                  <a:schemeClr val="tx1"/>
                </a:solidFill>
                <a:latin typeface="Times New Roman" panose="02020603050405020304" pitchFamily="18" charset="0"/>
                <a:cs typeface="Times New Roman" panose="02020603050405020304" pitchFamily="18" charset="0"/>
              </a:rPr>
              <a:t>	</a:t>
            </a:r>
            <a:r>
              <a:rPr lang="fr-FR" sz="2200" dirty="0" smtClean="0">
                <a:solidFill>
                  <a:schemeClr val="tx1"/>
                </a:solidFill>
                <a:latin typeface="Times New Roman" panose="02020603050405020304" pitchFamily="18" charset="0"/>
                <a:cs typeface="Times New Roman" panose="02020603050405020304" pitchFamily="18" charset="0"/>
              </a:rPr>
              <a:t>Différents </a:t>
            </a:r>
            <a:r>
              <a:rPr lang="fr-FR" sz="2200" dirty="0">
                <a:solidFill>
                  <a:schemeClr val="tx1"/>
                </a:solidFill>
                <a:latin typeface="Times New Roman" panose="02020603050405020304" pitchFamily="18" charset="0"/>
                <a:cs typeface="Times New Roman" panose="02020603050405020304" pitchFamily="18" charset="0"/>
              </a:rPr>
              <a:t>sites </a:t>
            </a:r>
            <a:r>
              <a:rPr lang="fr-FR" sz="2200" dirty="0" smtClean="0">
                <a:solidFill>
                  <a:schemeClr val="tx1"/>
                </a:solidFill>
                <a:latin typeface="Times New Roman" panose="02020603050405020304" pitchFamily="18" charset="0"/>
                <a:cs typeface="Times New Roman" panose="02020603050405020304" pitchFamily="18" charset="0"/>
              </a:rPr>
              <a:t>préhistoriques</a:t>
            </a:r>
            <a:r>
              <a:rPr lang="fr-FR" sz="2400" dirty="0" smtClean="0"/>
              <a:t> </a:t>
            </a:r>
            <a:r>
              <a:rPr lang="fr-FR" sz="2400" dirty="0">
                <a:latin typeface="Times New Roman" panose="02020603050405020304" pitchFamily="18" charset="0"/>
                <a:cs typeface="Times New Roman" panose="02020603050405020304" pitchFamily="18" charset="0"/>
              </a:rPr>
              <a:t>(</a:t>
            </a:r>
            <a:r>
              <a:rPr lang="fr-FR" sz="2200" dirty="0">
                <a:solidFill>
                  <a:schemeClr val="tx1"/>
                </a:solidFill>
                <a:latin typeface="Times New Roman" panose="02020603050405020304" pitchFamily="18" charset="0"/>
                <a:cs typeface="Times New Roman" panose="02020603050405020304" pitchFamily="18" charset="0"/>
              </a:rPr>
              <a:t>en Afrique du Sud, en Proche Orient, en </a:t>
            </a:r>
            <a:r>
              <a:rPr lang="fr-FR" sz="2200" dirty="0" smtClean="0">
                <a:solidFill>
                  <a:schemeClr val="tx1"/>
                </a:solidFill>
                <a:latin typeface="Times New Roman" panose="02020603050405020304" pitchFamily="18" charset="0"/>
                <a:cs typeface="Times New Roman" panose="02020603050405020304" pitchFamily="18" charset="0"/>
              </a:rPr>
              <a:t>Europe, en </a:t>
            </a:r>
            <a:r>
              <a:rPr lang="fr-FR" sz="2200" dirty="0">
                <a:solidFill>
                  <a:schemeClr val="tx1"/>
                </a:solidFill>
                <a:latin typeface="Times New Roman" panose="02020603050405020304" pitchFamily="18" charset="0"/>
                <a:cs typeface="Times New Roman" panose="02020603050405020304" pitchFamily="18" charset="0"/>
              </a:rPr>
              <a:t>Afrique du </a:t>
            </a:r>
            <a:r>
              <a:rPr lang="fr-FR" sz="2200" dirty="0" smtClean="0">
                <a:solidFill>
                  <a:schemeClr val="tx1"/>
                </a:solidFill>
                <a:latin typeface="Times New Roman" panose="02020603050405020304" pitchFamily="18" charset="0"/>
                <a:cs typeface="Times New Roman" panose="02020603050405020304" pitchFamily="18" charset="0"/>
              </a:rPr>
              <a:t>Nord, …), n</a:t>
            </a:r>
            <a:r>
              <a:rPr lang="fr-FR" sz="2200" dirty="0" smtClean="0">
                <a:solidFill>
                  <a:schemeClr val="tx1"/>
                </a:solidFill>
                <a:latin typeface="Times New Roman" panose="02020603050405020304" pitchFamily="18" charset="0"/>
                <a:cs typeface="Times New Roman" panose="02020603050405020304" pitchFamily="18" charset="0"/>
              </a:rPr>
              <a:t>otamment </a:t>
            </a:r>
            <a:r>
              <a:rPr lang="fr-FR" sz="2200" dirty="0">
                <a:solidFill>
                  <a:schemeClr val="tx1"/>
                </a:solidFill>
                <a:latin typeface="Times New Roman" panose="02020603050405020304" pitchFamily="18" charset="0"/>
                <a:cs typeface="Times New Roman" panose="02020603050405020304" pitchFamily="18" charset="0"/>
              </a:rPr>
              <a:t>au </a:t>
            </a:r>
            <a:r>
              <a:rPr lang="fr-FR" sz="2200" dirty="0" smtClean="0">
                <a:solidFill>
                  <a:schemeClr val="tx1"/>
                </a:solidFill>
                <a:latin typeface="Times New Roman" panose="02020603050405020304" pitchFamily="18" charset="0"/>
                <a:cs typeface="Times New Roman" panose="02020603050405020304" pitchFamily="18" charset="0"/>
              </a:rPr>
              <a:t>Maroc, ont </a:t>
            </a:r>
            <a:r>
              <a:rPr lang="fr-FR" sz="2200" dirty="0">
                <a:solidFill>
                  <a:schemeClr val="tx1"/>
                </a:solidFill>
                <a:latin typeface="Times New Roman" panose="02020603050405020304" pitchFamily="18" charset="0"/>
                <a:cs typeface="Times New Roman" panose="02020603050405020304" pitchFamily="18" charset="0"/>
              </a:rPr>
              <a:t>permis de mettre en évidence l’existence d’un certain nombre d’indices considérés comme des preuves  manifestes une capacité cognitive moderne et une acquisition d’un langage articulé à travers l’utilisation d’objets vraisemblablement destinent pour une utilisation de dimensions soit symboliques ou fonctionnelles. En effet, les matières colorantes </a:t>
            </a:r>
            <a:r>
              <a:rPr lang="fr-FR" sz="2200" dirty="0">
                <a:solidFill>
                  <a:schemeClr val="tx1"/>
                </a:solidFill>
                <a:latin typeface="Times New Roman" panose="02020603050405020304" pitchFamily="18" charset="0"/>
                <a:cs typeface="Times New Roman" panose="02020603050405020304" pitchFamily="18" charset="0"/>
              </a:rPr>
              <a:t> </a:t>
            </a:r>
            <a:r>
              <a:rPr lang="fr-FR" sz="2200" dirty="0" smtClean="0">
                <a:solidFill>
                  <a:schemeClr val="tx1"/>
                </a:solidFill>
                <a:latin typeface="Times New Roman" panose="02020603050405020304" pitchFamily="18" charset="0"/>
                <a:cs typeface="Times New Roman" panose="02020603050405020304" pitchFamily="18" charset="0"/>
              </a:rPr>
              <a:t>constituant </a:t>
            </a:r>
            <a:r>
              <a:rPr lang="fr-FR" sz="2200" dirty="0" smtClean="0">
                <a:solidFill>
                  <a:schemeClr val="tx1"/>
                </a:solidFill>
                <a:latin typeface="Times New Roman" panose="02020603050405020304" pitchFamily="18" charset="0"/>
                <a:cs typeface="Times New Roman" panose="02020603050405020304" pitchFamily="18" charset="0"/>
              </a:rPr>
              <a:t>l’un des artefacts </a:t>
            </a:r>
            <a:r>
              <a:rPr lang="fr-FR" sz="2200" dirty="0">
                <a:solidFill>
                  <a:schemeClr val="tx1"/>
                </a:solidFill>
                <a:latin typeface="Times New Roman" panose="02020603050405020304" pitchFamily="18" charset="0"/>
                <a:cs typeface="Times New Roman" panose="02020603050405020304" pitchFamily="18" charset="0"/>
              </a:rPr>
              <a:t>archéologiques couramment </a:t>
            </a:r>
            <a:r>
              <a:rPr lang="fr-FR" sz="2200" dirty="0" smtClean="0">
                <a:solidFill>
                  <a:schemeClr val="tx1"/>
                </a:solidFill>
                <a:latin typeface="Times New Roman" panose="02020603050405020304" pitchFamily="18" charset="0"/>
                <a:cs typeface="Times New Roman" panose="02020603050405020304" pitchFamily="18" charset="0"/>
              </a:rPr>
              <a:t>découverts et qui témoignant </a:t>
            </a:r>
            <a:r>
              <a:rPr lang="fr-FR" sz="2200" dirty="0">
                <a:solidFill>
                  <a:schemeClr val="tx1"/>
                </a:solidFill>
                <a:latin typeface="Times New Roman" panose="02020603050405020304" pitchFamily="18" charset="0"/>
                <a:cs typeface="Times New Roman" panose="02020603050405020304" pitchFamily="18" charset="0"/>
              </a:rPr>
              <a:t>d’un savoir-faire technique, d’une pensée symbolique, d’une gestion économique et des pratiques </a:t>
            </a:r>
            <a:r>
              <a:rPr lang="fr-FR" sz="2200" dirty="0" smtClean="0">
                <a:solidFill>
                  <a:schemeClr val="tx1"/>
                </a:solidFill>
                <a:latin typeface="Times New Roman" panose="02020603050405020304" pitchFamily="18" charset="0"/>
                <a:cs typeface="Times New Roman" panose="02020603050405020304" pitchFamily="18" charset="0"/>
              </a:rPr>
              <a:t>esthétiques. </a:t>
            </a:r>
            <a:endParaRPr lang="fr-FR" sz="2200" dirty="0">
              <a:solidFill>
                <a:schemeClr val="tx1"/>
              </a:solidFill>
              <a:latin typeface="Times New Roman" panose="02020603050405020304" pitchFamily="18" charset="0"/>
              <a:cs typeface="Times New Roman" panose="02020603050405020304" pitchFamily="18" charset="0"/>
            </a:endParaRPr>
          </a:p>
          <a:p>
            <a:pPr algn="l"/>
            <a:r>
              <a:rPr lang="fr-FR" sz="2200" dirty="0">
                <a:solidFill>
                  <a:schemeClr val="tx1"/>
                </a:solidFill>
                <a:latin typeface="Times New Roman" panose="02020603050405020304" pitchFamily="18" charset="0"/>
                <a:cs typeface="Times New Roman" panose="02020603050405020304" pitchFamily="18" charset="0"/>
              </a:rPr>
              <a:t>L’utilisation </a:t>
            </a:r>
            <a:r>
              <a:rPr lang="fr-FR" sz="2200" dirty="0" smtClean="0">
                <a:solidFill>
                  <a:schemeClr val="tx1"/>
                </a:solidFill>
                <a:latin typeface="Times New Roman" panose="02020603050405020304" pitchFamily="18" charset="0"/>
                <a:cs typeface="Times New Roman" panose="02020603050405020304" pitchFamily="18" charset="0"/>
              </a:rPr>
              <a:t>des matières colorantes  </a:t>
            </a:r>
            <a:r>
              <a:rPr lang="fr-FR" sz="2200" dirty="0">
                <a:solidFill>
                  <a:schemeClr val="tx1"/>
                </a:solidFill>
                <a:latin typeface="Times New Roman" panose="02020603050405020304" pitchFamily="18" charset="0"/>
                <a:cs typeface="Times New Roman" panose="02020603050405020304" pitchFamily="18" charset="0"/>
              </a:rPr>
              <a:t>remonte à des milliers d’années, quand l’Homme préhistorique a appréhendé la valeur symbolique liée à une pensée abstraite ou peut être à une identité ethnique, et la valeur fonctionnelle, qui est aussi appelée « utilitaire ou non utilitaire » de ces éléments minéralogiques. Ce type de vestige est retrouvé dans les sites préhistoriques sous différents aspects à savoir des blocs de matière première, soit bruts ou traités thermiquement, de la poudre, ou des </a:t>
            </a:r>
            <a:r>
              <a:rPr lang="fr-FR" sz="2200" dirty="0" smtClean="0">
                <a:solidFill>
                  <a:schemeClr val="tx1"/>
                </a:solidFill>
                <a:latin typeface="Times New Roman" panose="02020603050405020304" pitchFamily="18" charset="0"/>
                <a:cs typeface="Times New Roman" panose="02020603050405020304" pitchFamily="18" charset="0"/>
              </a:rPr>
              <a:t>résidus/pigments </a:t>
            </a:r>
            <a:r>
              <a:rPr lang="fr-FR" sz="2200" dirty="0">
                <a:solidFill>
                  <a:schemeClr val="tx1"/>
                </a:solidFill>
                <a:latin typeface="Times New Roman" panose="02020603050405020304" pitchFamily="18" charset="0"/>
                <a:cs typeface="Times New Roman" panose="02020603050405020304" pitchFamily="18" charset="0"/>
              </a:rPr>
              <a:t>sur divers supports (coquilles, outils lithiques, industrie osseuse ou sépultures).</a:t>
            </a:r>
          </a:p>
          <a:p>
            <a:pPr algn="l"/>
            <a:endParaRPr lang="fr-FR" sz="2200" dirty="0">
              <a:solidFill>
                <a:schemeClr val="tx1"/>
              </a:solidFill>
              <a:latin typeface="Times New Roman" panose="02020603050405020304" pitchFamily="18" charset="0"/>
              <a:cs typeface="Times New Roman" panose="02020603050405020304" pitchFamily="18" charset="0"/>
            </a:endParaRPr>
          </a:p>
        </p:txBody>
      </p:sp>
      <p:sp>
        <p:nvSpPr>
          <p:cNvPr id="4" name="Espace réservé de la date 3"/>
          <p:cNvSpPr>
            <a:spLocks noGrp="1"/>
          </p:cNvSpPr>
          <p:nvPr>
            <p:ph type="dt" sz="half" idx="10"/>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38237106-F2ED-405E-BC33-CC3CF426205F}" type="slidenum">
              <a:rPr lang="en-US" smtClean="0"/>
              <a:pPr/>
              <a:t>2</a:t>
            </a:fld>
            <a:endParaRPr lang="en-US"/>
          </a:p>
        </p:txBody>
      </p:sp>
    </p:spTree>
    <p:extLst>
      <p:ext uri="{BB962C8B-B14F-4D97-AF65-F5344CB8AC3E}">
        <p14:creationId xmlns:p14="http://schemas.microsoft.com/office/powerpoint/2010/main" val="3823510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200" y="1451429"/>
            <a:ext cx="8824685" cy="4122057"/>
          </a:xfrm>
        </p:spPr>
        <p:txBody>
          <a:bodyPr>
            <a:normAutofit fontScale="70000" lnSpcReduction="20000"/>
          </a:bodyPr>
          <a:lstStyle/>
          <a:p>
            <a:pPr marL="0" indent="0">
              <a:buNone/>
            </a:pPr>
            <a:r>
              <a:rPr lang="fr-FR" dirty="0" smtClean="0">
                <a:latin typeface="Times New Roman" panose="02020603050405020304" pitchFamily="18" charset="0"/>
                <a:cs typeface="Times New Roman" panose="02020603050405020304" pitchFamily="18" charset="0"/>
              </a:rPr>
              <a:t>	De </a:t>
            </a:r>
            <a:r>
              <a:rPr lang="fr-FR" dirty="0">
                <a:latin typeface="Times New Roman" panose="02020603050405020304" pitchFamily="18" charset="0"/>
                <a:cs typeface="Times New Roman" panose="02020603050405020304" pitchFamily="18" charset="0"/>
              </a:rPr>
              <a:t>ce fait, l’étude de l’un des aspects culturels des groupes Atériens à savoir </a:t>
            </a:r>
            <a:r>
              <a:rPr lang="fr-FR" dirty="0" smtClean="0">
                <a:latin typeface="Times New Roman" panose="02020603050405020304" pitchFamily="18" charset="0"/>
                <a:cs typeface="Times New Roman" panose="02020603050405020304" pitchFamily="18" charset="0"/>
              </a:rPr>
              <a:t>le </a:t>
            </a:r>
            <a:r>
              <a:rPr lang="fr-FR" dirty="0">
                <a:latin typeface="Times New Roman" panose="02020603050405020304" pitchFamily="18" charset="0"/>
                <a:cs typeface="Times New Roman" panose="02020603050405020304" pitchFamily="18" charset="0"/>
              </a:rPr>
              <a:t>processus de fabrication et du traitement des matières colorantes représente une contribution fructueuse pour approcher le comportement dit « moderne » du MSA en Afrique du Nord.  C’est ainsi, qu’à partir d’un protocole expérimental nous avons essayé de reconstituer la chaîne opératoire de la fabrication et du traitement des matières colorantes, ceci dans le but de déterminer leur possible fonction/usage par les populations atériennes des deux grottes </a:t>
            </a:r>
            <a:r>
              <a:rPr lang="fr-FR" dirty="0" err="1">
                <a:latin typeface="Times New Roman" panose="02020603050405020304" pitchFamily="18" charset="0"/>
                <a:cs typeface="Times New Roman" panose="02020603050405020304" pitchFamily="18" charset="0"/>
              </a:rPr>
              <a:t>Bizmoune</a:t>
            </a:r>
            <a:r>
              <a:rPr lang="fr-FR" dirty="0">
                <a:latin typeface="Times New Roman" panose="02020603050405020304" pitchFamily="18" charset="0"/>
                <a:cs typeface="Times New Roman" panose="02020603050405020304" pitchFamily="18" charset="0"/>
              </a:rPr>
              <a:t> et </a:t>
            </a:r>
            <a:r>
              <a:rPr lang="fr-FR" dirty="0" err="1">
                <a:latin typeface="Times New Roman" panose="02020603050405020304" pitchFamily="18" charset="0"/>
                <a:cs typeface="Times New Roman" panose="02020603050405020304" pitchFamily="18" charset="0"/>
              </a:rPr>
              <a:t>Rhafas</a:t>
            </a:r>
            <a:r>
              <a:rPr lang="fr-FR" dirty="0">
                <a:latin typeface="Times New Roman" panose="02020603050405020304" pitchFamily="18" charset="0"/>
                <a:cs typeface="Times New Roman" panose="02020603050405020304" pitchFamily="18" charset="0"/>
              </a:rPr>
              <a:t> : un rôle symbolique ou fonctionnel ?</a:t>
            </a:r>
          </a:p>
          <a:p>
            <a:pPr marL="0" indent="0">
              <a:buNone/>
            </a:pPr>
            <a:r>
              <a:rPr lang="fr-FR" dirty="0">
                <a:latin typeface="Times New Roman" panose="02020603050405020304" pitchFamily="18" charset="0"/>
                <a:cs typeface="Times New Roman" panose="02020603050405020304" pitchFamily="18" charset="0"/>
              </a:rPr>
              <a:t>La comparaison des résultats expérimentaux avec ceux archéologiques nous a permis de préciser les techniques de la fabrication et du traitement, mécanique et thermique des matières colorantes (jaunes et rouges).</a:t>
            </a:r>
          </a:p>
          <a:p>
            <a:endParaRPr lang="fr-FR" dirty="0"/>
          </a:p>
        </p:txBody>
      </p:sp>
    </p:spTree>
    <p:extLst>
      <p:ext uri="{BB962C8B-B14F-4D97-AF65-F5344CB8AC3E}">
        <p14:creationId xmlns:p14="http://schemas.microsoft.com/office/powerpoint/2010/main" val="76405419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887</TotalTime>
  <Words>49</Words>
  <Application>Microsoft Office PowerPoint</Application>
  <PresentationFormat>Affichage à l'écran (4:3)</PresentationFormat>
  <Paragraphs>13</Paragraphs>
  <Slides>3</Slides>
  <Notes>2</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Mots clés : les matières colorantes, Middle Stone Age, Afrique du Nord, comportement humain, complexité cognitive, valeur symbolique, valeur fonctionnelle. </vt:lpstr>
      <vt:lpstr>Présentation PowerPoint</vt:lpstr>
    </vt:vector>
  </TitlesOfParts>
  <Company>ECI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Aissa Masrour</dc:creator>
  <cp:lastModifiedBy>fati</cp:lastModifiedBy>
  <cp:revision>35</cp:revision>
  <dcterms:created xsi:type="dcterms:W3CDTF">2014-08-19T08:25:39Z</dcterms:created>
  <dcterms:modified xsi:type="dcterms:W3CDTF">2020-04-28T05:25:17Z</dcterms:modified>
</cp:coreProperties>
</file>