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ED6"/>
    <a:srgbClr val="D6E3BB"/>
    <a:srgbClr val="C3D69B"/>
    <a:srgbClr val="CFD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201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A120B7D-E10A-4C15-91B4-EBD5370E6807}" type="datetimeFigureOut">
              <a:rPr lang="ar-MA" smtClean="0"/>
              <a:t>21-07-1440</a:t>
            </a:fld>
            <a:endParaRPr lang="ar-M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AE487F-DAA0-4A6E-8BCA-A58E16A05EBB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576586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26B10-5063-4520-8A91-F8944A36A266}" type="datetimeFigureOut">
              <a:rPr lang="fr-FR" smtClean="0"/>
              <a:pPr/>
              <a:t>27/03/2019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8A59F-480B-4545-AD5C-35756AFD94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8A59F-480B-4545-AD5C-35756AFD94B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1444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687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871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307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478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95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73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52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87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9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1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14881" y="6603972"/>
            <a:ext cx="2133600" cy="308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8D62-5004-4980-958D-D09406B971F3}" type="slidenum">
              <a:rPr lang="es-ES" smtClean="0"/>
              <a:pPr/>
              <a:t>‹N°›</a:t>
            </a:fld>
            <a:endParaRPr lang="es-E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31468"/>
            <a:ext cx="76145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1050" b="1" dirty="0" smtClean="0"/>
              <a:t>                                            </a:t>
            </a:r>
            <a:r>
              <a:rPr lang="fr-FR" sz="1050" b="0" i="0" dirty="0" smtClean="0">
                <a:solidFill>
                  <a:schemeClr val="accent3">
                    <a:lumMod val="50000"/>
                  </a:schemeClr>
                </a:solidFill>
                <a:cs typeface="+mn-cs"/>
              </a:rPr>
              <a:t>XIX° CONGRES UISPP MEKNES SEPTEMBRE</a:t>
            </a:r>
            <a:r>
              <a:rPr lang="fr-FR" sz="1050" b="0" i="0" baseline="0" dirty="0" smtClean="0">
                <a:solidFill>
                  <a:schemeClr val="accent3">
                    <a:lumMod val="50000"/>
                  </a:schemeClr>
                </a:solidFill>
                <a:cs typeface="+mn-cs"/>
              </a:rPr>
              <a:t> 2020</a:t>
            </a:r>
            <a:r>
              <a:rPr lang="fr-FR" sz="1050" b="0" i="0" dirty="0" smtClean="0">
                <a:solidFill>
                  <a:schemeClr val="accent3">
                    <a:lumMod val="50000"/>
                  </a:schemeClr>
                </a:solidFill>
                <a:cs typeface="+mn-cs"/>
              </a:rPr>
              <a:t> / 20</a:t>
            </a:r>
            <a:r>
              <a:rPr lang="en-US" sz="1050" b="0" i="0" dirty="0" smtClean="0">
                <a:solidFill>
                  <a:schemeClr val="accent3">
                    <a:lumMod val="50000"/>
                  </a:schemeClr>
                </a:solidFill>
                <a:cs typeface="+mn-cs"/>
              </a:rPr>
              <a:t>th UIPPS WORLD CONGRESS, </a:t>
            </a:r>
            <a:r>
              <a:rPr lang="fr-FR" sz="1050" b="0" i="0" dirty="0" smtClean="0">
                <a:solidFill>
                  <a:schemeClr val="accent3">
                    <a:lumMod val="50000"/>
                  </a:schemeClr>
                </a:solidFill>
                <a:cs typeface="+mn-cs"/>
              </a:rPr>
              <a:t>MEKNES</a:t>
            </a:r>
            <a:r>
              <a:rPr lang="en-US" sz="1050" b="0" i="0" dirty="0" smtClean="0">
                <a:solidFill>
                  <a:schemeClr val="accent3">
                    <a:lumMod val="50000"/>
                  </a:schemeClr>
                </a:solidFill>
                <a:cs typeface="+mn-cs"/>
              </a:rPr>
              <a:t>, SEPTE</a:t>
            </a:r>
            <a:r>
              <a:rPr lang="fr-FR" sz="1050" b="0" i="0" dirty="0" smtClean="0">
                <a:solidFill>
                  <a:schemeClr val="accent3">
                    <a:lumMod val="50000"/>
                  </a:schemeClr>
                </a:solidFill>
                <a:cs typeface="+mn-cs"/>
              </a:rPr>
              <a:t>MBER</a:t>
            </a:r>
            <a:r>
              <a:rPr lang="fr-FR" sz="1050" b="0" i="0" baseline="0" dirty="0" smtClean="0">
                <a:solidFill>
                  <a:schemeClr val="accent3">
                    <a:lumMod val="50000"/>
                  </a:schemeClr>
                </a:solidFill>
                <a:cs typeface="+mn-cs"/>
              </a:rPr>
              <a:t> 2020</a:t>
            </a:r>
            <a:endParaRPr lang="es-ES" sz="1050" b="0" i="0" dirty="0">
              <a:solidFill>
                <a:schemeClr val="accent3">
                  <a:lumMod val="50000"/>
                </a:schemeClr>
              </a:solidFill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" y="6640369"/>
            <a:ext cx="9144000" cy="217757"/>
          </a:xfrm>
          <a:prstGeom prst="rect">
            <a:avLst/>
          </a:prstGeom>
          <a:solidFill>
            <a:schemeClr val="accent3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13" cstate="print">
            <a:clrChange>
              <a:clrFrom>
                <a:srgbClr val="FEFEDC"/>
              </a:clrFrom>
              <a:clrTo>
                <a:srgbClr val="FEFEDC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205"/>
          <a:stretch/>
        </p:blipFill>
        <p:spPr>
          <a:xfrm>
            <a:off x="8436429" y="5940152"/>
            <a:ext cx="707571" cy="656591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5663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B5A39-8DC0-4FC7-A85F-C2FBE0F92657}" type="datetimeFigureOut">
              <a:rPr lang="es-ES" smtClean="0"/>
              <a:pPr/>
              <a:t>27/03/2019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77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355976" y="620688"/>
            <a:ext cx="3168352" cy="792088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b="1" dirty="0" err="1" smtClean="0">
                <a:cs typeface="+mn-cs"/>
              </a:rPr>
              <a:t>Session</a:t>
            </a:r>
            <a:r>
              <a:rPr lang="es-ES" sz="1800" b="1" dirty="0" smtClean="0">
                <a:cs typeface="+mn-cs"/>
              </a:rPr>
              <a:t>  </a:t>
            </a:r>
            <a:r>
              <a:rPr lang="es-ES" sz="1800" b="1" dirty="0" err="1" smtClean="0">
                <a:cs typeface="+mn-cs"/>
              </a:rPr>
              <a:t>number</a:t>
            </a:r>
            <a:r>
              <a:rPr lang="es-ES" sz="1800" b="1" dirty="0" smtClean="0">
                <a:cs typeface="+mn-cs"/>
              </a:rPr>
              <a:t> and </a:t>
            </a:r>
            <a:r>
              <a:rPr lang="es-ES" sz="1800" b="1" dirty="0" err="1" smtClean="0">
                <a:cs typeface="+mn-cs"/>
              </a:rPr>
              <a:t>title</a:t>
            </a:r>
            <a:endParaRPr lang="es-ES" sz="1800" b="1" dirty="0">
              <a:cs typeface="+mn-cs"/>
            </a:endParaRP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763688" y="2276872"/>
            <a:ext cx="6400800" cy="1752600"/>
          </a:xfrm>
        </p:spPr>
        <p:txBody>
          <a:bodyPr/>
          <a:lstStyle/>
          <a:p>
            <a:r>
              <a:rPr lang="es-ES" sz="3600" dirty="0" err="1" smtClean="0">
                <a:solidFill>
                  <a:schemeClr val="tx1"/>
                </a:solidFill>
              </a:rPr>
              <a:t>Communication</a:t>
            </a:r>
            <a:r>
              <a:rPr lang="es-ES" sz="3600" dirty="0" smtClean="0">
                <a:solidFill>
                  <a:schemeClr val="tx1"/>
                </a:solidFill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</a:rPr>
              <a:t>title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2339752" y="4437112"/>
            <a:ext cx="4680520" cy="792088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indent="0">
              <a:spcBef>
                <a:spcPct val="0"/>
              </a:spcBef>
              <a:buFont typeface="Arial" panose="020B0604020202020204" pitchFamily="34" charset="0"/>
              <a:buNone/>
              <a:defRPr b="1">
                <a:latin typeface="+mj-lt"/>
                <a:ea typeface="+mj-ea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z="1600" dirty="0" err="1"/>
              <a:t>Authors</a:t>
            </a:r>
            <a:r>
              <a:rPr lang="es-ES" sz="1600" dirty="0"/>
              <a:t>:    </a:t>
            </a:r>
            <a:r>
              <a:rPr lang="es-ES" sz="1600" dirty="0" err="1"/>
              <a:t>last</a:t>
            </a:r>
            <a:r>
              <a:rPr lang="es-ES" sz="1600" dirty="0"/>
              <a:t> </a:t>
            </a:r>
            <a:r>
              <a:rPr lang="es-ES" sz="1600" dirty="0" err="1"/>
              <a:t>name</a:t>
            </a:r>
            <a:r>
              <a:rPr lang="es-ES" sz="1600" dirty="0"/>
              <a:t>, </a:t>
            </a:r>
            <a:r>
              <a:rPr lang="es-ES" sz="1600" dirty="0" err="1"/>
              <a:t>name</a:t>
            </a:r>
            <a:r>
              <a:rPr lang="es-ES" sz="1600" dirty="0"/>
              <a:t> (email </a:t>
            </a:r>
            <a:r>
              <a:rPr lang="es-ES" sz="1600" dirty="0" err="1"/>
              <a:t>address</a:t>
            </a:r>
            <a:r>
              <a:rPr lang="es-ES" sz="1600" dirty="0"/>
              <a:t>); </a:t>
            </a:r>
            <a:r>
              <a:rPr lang="es-ES" sz="1600" dirty="0" err="1"/>
              <a:t>last</a:t>
            </a:r>
            <a:r>
              <a:rPr lang="es-ES" sz="1600" dirty="0"/>
              <a:t> </a:t>
            </a:r>
            <a:r>
              <a:rPr lang="es-ES" sz="1600" dirty="0" err="1"/>
              <a:t>name</a:t>
            </a:r>
            <a:r>
              <a:rPr lang="es-ES" sz="1600" dirty="0"/>
              <a:t>, </a:t>
            </a:r>
            <a:r>
              <a:rPr lang="es-ES" sz="1600" dirty="0" err="1"/>
              <a:t>name</a:t>
            </a:r>
            <a:r>
              <a:rPr lang="es-ES" sz="1600" dirty="0"/>
              <a:t> (email </a:t>
            </a:r>
            <a:r>
              <a:rPr lang="es-ES" sz="1600" dirty="0" err="1"/>
              <a:t>address</a:t>
            </a:r>
            <a:r>
              <a:rPr lang="es-ES" sz="1600" dirty="0"/>
              <a:t>); …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-5747"/>
            <a:ext cx="2915816" cy="29158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" y="6667895"/>
            <a:ext cx="9144000" cy="188640"/>
          </a:xfrm>
          <a:prstGeom prst="rect">
            <a:avLst/>
          </a:prstGeom>
          <a:solidFill>
            <a:srgbClr val="E6EE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294967295"/>
          </p:nvPr>
        </p:nvSpPr>
        <p:spPr>
          <a:xfrm>
            <a:off x="6741447" y="6640286"/>
            <a:ext cx="2133600" cy="217714"/>
          </a:xfrm>
        </p:spPr>
        <p:txBody>
          <a:bodyPr/>
          <a:lstStyle/>
          <a:p>
            <a:fld id="{0AC48D62-5004-4980-958D-D09406B971F3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76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88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27</Words>
  <Application>Microsoft Office PowerPoint</Application>
  <PresentationFormat>Affichage à l'écran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ECI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Aissa Masrour</dc:creator>
  <cp:lastModifiedBy>AISSA MASROUR</cp:lastModifiedBy>
  <cp:revision>26</cp:revision>
  <dcterms:created xsi:type="dcterms:W3CDTF">2014-08-19T08:25:39Z</dcterms:created>
  <dcterms:modified xsi:type="dcterms:W3CDTF">2019-03-27T23:47:39Z</dcterms:modified>
</cp:coreProperties>
</file>